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8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sty Chaudhary" userId="fda244d79f204000" providerId="LiveId" clId="{C9788DA3-15DA-4D69-BC82-7F2DD70B0056}"/>
    <pc:docChg chg="modSld">
      <pc:chgData name="Shristy Chaudhary" userId="fda244d79f204000" providerId="LiveId" clId="{C9788DA3-15DA-4D69-BC82-7F2DD70B0056}" dt="2024-07-06T16:58:28.566" v="49" actId="20577"/>
      <pc:docMkLst>
        <pc:docMk/>
      </pc:docMkLst>
      <pc:sldChg chg="modSp mod">
        <pc:chgData name="Shristy Chaudhary" userId="fda244d79f204000" providerId="LiveId" clId="{C9788DA3-15DA-4D69-BC82-7F2DD70B0056}" dt="2024-07-06T16:58:28.566" v="49" actId="20577"/>
        <pc:sldMkLst>
          <pc:docMk/>
          <pc:sldMk cId="2695124243" sldId="257"/>
        </pc:sldMkLst>
        <pc:spChg chg="mod">
          <ac:chgData name="Shristy Chaudhary" userId="fda244d79f204000" providerId="LiveId" clId="{C9788DA3-15DA-4D69-BC82-7F2DD70B0056}" dt="2024-07-06T16:58:28.566" v="49" actId="20577"/>
          <ac:spMkLst>
            <pc:docMk/>
            <pc:sldMk cId="2695124243" sldId="257"/>
            <ac:spMk id="2" creationId="{19C1CE53-6B49-58E4-AFDF-22FF9FD814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3C656-FE02-4A9C-8B8A-2CCDD4FA649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44B5-C996-459F-9C46-D7D4E0B37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1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44B5-C996-459F-9C46-D7D4E0B372E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89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31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567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63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163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903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756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100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14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53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08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05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9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78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25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0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97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2923B-BC6A-40C5-A815-4FDB8A9825CD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D434B-BC9A-4110-971B-BE26C02F5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34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3E84-81A3-E647-621A-6858F6BDA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338" y="-285135"/>
            <a:ext cx="8791575" cy="1976130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Personalized medication and lifestyle companion </a:t>
            </a:r>
          </a:p>
        </p:txBody>
      </p:sp>
      <p:pic>
        <p:nvPicPr>
          <p:cNvPr id="1026" name="Picture 2" descr="AI in Medicine: On the Way to Growth | Imaging Technology News">
            <a:extLst>
              <a:ext uri="{FF2B5EF4-FFF2-40B4-BE49-F238E27FC236}">
                <a16:creationId xmlns:a16="http://schemas.microsoft.com/office/drawing/2014/main" id="{4B5B16A6-D9A6-E680-9D30-2F6D0CAE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658"/>
            <a:ext cx="12192000" cy="525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0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6C0F5-4989-055B-1CA4-143AB22A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786581"/>
            <a:ext cx="8967020" cy="5093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607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066A5-C3A3-0B68-B5C0-27FBC5AE209B}"/>
              </a:ext>
            </a:extLst>
          </p:cNvPr>
          <p:cNvSpPr txBox="1"/>
          <p:nvPr/>
        </p:nvSpPr>
        <p:spPr>
          <a:xfrm rot="10800000" flipH="1" flipV="1">
            <a:off x="2868936" y="212450"/>
            <a:ext cx="539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lgerian" panose="04020705040A02060702" pitchFamily="82" charset="0"/>
              </a:rPr>
              <a:t>INPUT</a:t>
            </a:r>
          </a:p>
        </p:txBody>
      </p:sp>
      <p:pic>
        <p:nvPicPr>
          <p:cNvPr id="4" name="Picture 3" descr="A person in a blue uniform holding a transparent screen&#10;&#10;Description automatically generated with medium confidence">
            <a:extLst>
              <a:ext uri="{FF2B5EF4-FFF2-40B4-BE49-F238E27FC236}">
                <a16:creationId xmlns:a16="http://schemas.microsoft.com/office/drawing/2014/main" id="{E6413075-EFAA-586E-3F6F-A0F38341F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65" y="1179871"/>
            <a:ext cx="8504904" cy="5083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811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1A672E-F701-E4F2-B155-F198573678B9}"/>
              </a:ext>
            </a:extLst>
          </p:cNvPr>
          <p:cNvSpPr txBox="1"/>
          <p:nvPr/>
        </p:nvSpPr>
        <p:spPr>
          <a:xfrm>
            <a:off x="4876800" y="290052"/>
            <a:ext cx="193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OUTPUT</a:t>
            </a:r>
          </a:p>
        </p:txBody>
      </p:sp>
      <p:pic>
        <p:nvPicPr>
          <p:cNvPr id="4" name="Picture 3" descr="A person in a medical uniform holding a blue rectangular object&#10;&#10;Description automatically generated">
            <a:extLst>
              <a:ext uri="{FF2B5EF4-FFF2-40B4-BE49-F238E27FC236}">
                <a16:creationId xmlns:a16="http://schemas.microsoft.com/office/drawing/2014/main" id="{FB2B538A-7787-979A-894A-EB85E691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050681"/>
            <a:ext cx="5742039" cy="508464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0741D0-E817-73FA-E67E-C6EC36A45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74" y="1050680"/>
            <a:ext cx="5742039" cy="50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EB1F18-7E92-168F-E386-D8A7FE6F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" y="226141"/>
            <a:ext cx="5997679" cy="62631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90C6EF-1005-C059-BCB1-D9B58F644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2" y="226140"/>
            <a:ext cx="5771537" cy="62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9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36316-2390-E76E-BBB4-9CD309AC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64310"/>
          </a:xfrm>
          <a:prstGeom prst="rect">
            <a:avLst/>
          </a:prstGeom>
        </p:spPr>
      </p:pic>
      <p:pic>
        <p:nvPicPr>
          <p:cNvPr id="3076" name="Picture 4" descr="Contributed: Top 10 Use Cases for AI in Healthcare | MobiHealthNews">
            <a:extLst>
              <a:ext uri="{FF2B5EF4-FFF2-40B4-BE49-F238E27FC236}">
                <a16:creationId xmlns:a16="http://schemas.microsoft.com/office/drawing/2014/main" id="{0A5C6E9A-0148-068D-45BC-A56C2C06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4309"/>
            <a:ext cx="12192000" cy="35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6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3C607-66A1-70FC-9877-71D7F94C9D9A}"/>
              </a:ext>
            </a:extLst>
          </p:cNvPr>
          <p:cNvSpPr txBox="1"/>
          <p:nvPr/>
        </p:nvSpPr>
        <p:spPr>
          <a:xfrm>
            <a:off x="629264" y="1706829"/>
            <a:ext cx="11405419" cy="344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3360" indent="-6350">
              <a:lnSpc>
                <a:spcPct val="107000"/>
              </a:lnSpc>
              <a:spcAft>
                <a:spcPts val="130"/>
              </a:spcAft>
            </a:pPr>
            <a:endParaRPr lang="en-IN" sz="11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3050" marR="54610" indent="-6350">
              <a:lnSpc>
                <a:spcPct val="107000"/>
              </a:lnSpc>
              <a:spcAft>
                <a:spcPts val="575"/>
              </a:spcAft>
            </a:pPr>
            <a:r>
              <a:rPr lang="en-IN" sz="2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 Speech Recognition</a:t>
            </a:r>
            <a:endParaRPr lang="en-IN" sz="2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3050" marR="54610" indent="-6350">
              <a:lnSpc>
                <a:spcPct val="107000"/>
              </a:lnSpc>
              <a:spcAft>
                <a:spcPts val="560"/>
              </a:spcAft>
            </a:pPr>
            <a:r>
              <a:rPr lang="en-IN" sz="2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 of Dataset and Model</a:t>
            </a:r>
            <a:endParaRPr lang="en-IN" sz="2800" u="none" strike="noStrike" kern="10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marR="54610" indent="-6350">
              <a:lnSpc>
                <a:spcPct val="107000"/>
              </a:lnSpc>
              <a:spcAft>
                <a:spcPts val="565"/>
              </a:spcAft>
            </a:pPr>
            <a:r>
              <a:rPr lang="en-IN" sz="2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Connectivity with Health Monitoring Apps and Wearable Technology</a:t>
            </a:r>
            <a:r>
              <a:rPr lang="en-IN" sz="28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73050" marR="54610" indent="-6350">
              <a:lnSpc>
                <a:spcPct val="107000"/>
              </a:lnSpc>
              <a:spcAft>
                <a:spcPts val="565"/>
              </a:spcAft>
            </a:pPr>
            <a:r>
              <a:rPr lang="en-IN" sz="2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Feedback Integration</a:t>
            </a:r>
            <a:endParaRPr lang="en-IN" sz="2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3050" marR="54610" indent="-6350">
              <a:lnSpc>
                <a:spcPct val="107000"/>
              </a:lnSpc>
              <a:spcAft>
                <a:spcPts val="575"/>
              </a:spcAft>
            </a:pPr>
            <a:r>
              <a:rPr lang="en-IN" sz="2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 in Clinical Environments and Public Health Campaigns</a:t>
            </a:r>
            <a:r>
              <a:rPr lang="en-IN" sz="28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FA621-401A-1C20-C5F9-9EB5C5054E9E}"/>
              </a:ext>
            </a:extLst>
          </p:cNvPr>
          <p:cNvSpPr/>
          <p:nvPr/>
        </p:nvSpPr>
        <p:spPr>
          <a:xfrm>
            <a:off x="1113867" y="469941"/>
            <a:ext cx="9964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CONCLUSION AND FRAMEWORK</a:t>
            </a:r>
          </a:p>
        </p:txBody>
      </p:sp>
    </p:spTree>
    <p:extLst>
      <p:ext uri="{BB962C8B-B14F-4D97-AF65-F5344CB8AC3E}">
        <p14:creationId xmlns:p14="http://schemas.microsoft.com/office/powerpoint/2010/main" val="427871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2D940-A383-D9F9-F4F5-2DB447A9FBC6}"/>
              </a:ext>
            </a:extLst>
          </p:cNvPr>
          <p:cNvSpPr/>
          <p:nvPr/>
        </p:nvSpPr>
        <p:spPr>
          <a:xfrm>
            <a:off x="4166051" y="2967335"/>
            <a:ext cx="3859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971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1CE53-6B49-58E4-AFDF-22FF9FD814C5}"/>
              </a:ext>
            </a:extLst>
          </p:cNvPr>
          <p:cNvSpPr txBox="1"/>
          <p:nvPr/>
        </p:nvSpPr>
        <p:spPr>
          <a:xfrm>
            <a:off x="3382297" y="1366684"/>
            <a:ext cx="699073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NAME : Shristy Chaudhary</a:t>
            </a:r>
          </a:p>
          <a:p>
            <a:r>
              <a:rPr lang="en-IN" sz="4400" b="1" dirty="0"/>
              <a:t>SEC : AI &amp; ML</a:t>
            </a:r>
          </a:p>
          <a:p>
            <a:r>
              <a:rPr lang="en-IN" sz="4400" b="1" dirty="0"/>
              <a:t>UNIVERSITY ROLL : 2019498</a:t>
            </a:r>
          </a:p>
          <a:p>
            <a:r>
              <a:rPr lang="en-IN" sz="4400" b="1" dirty="0"/>
              <a:t>CLASS ROLL : 29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1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C5D9CC74-6E5C-4746-88E0-90FD9233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245806"/>
            <a:ext cx="11021961" cy="627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056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5C09A-9022-EC64-2ADD-1CDEE95A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39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ue text&#10;&#10;Description automatically generated">
            <a:extLst>
              <a:ext uri="{FF2B5EF4-FFF2-40B4-BE49-F238E27FC236}">
                <a16:creationId xmlns:a16="http://schemas.microsoft.com/office/drawing/2014/main" id="{D76348B2-E0E1-DB3B-2C22-A1693BA6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052618" cy="6858000"/>
          </a:xfrm>
          <a:prstGeom prst="rect">
            <a:avLst/>
          </a:prstGeom>
        </p:spPr>
      </p:pic>
      <p:pic>
        <p:nvPicPr>
          <p:cNvPr id="2050" name="Picture 2" descr="Artificial Intelligence in Clinical Practice by Chayakrit Krittanawong  (Ebook) - Read free for 30 days">
            <a:extLst>
              <a:ext uri="{FF2B5EF4-FFF2-40B4-BE49-F238E27FC236}">
                <a16:creationId xmlns:a16="http://schemas.microsoft.com/office/drawing/2014/main" id="{7E59CE7E-3EFD-0429-4CD1-FE5BABFD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0"/>
            <a:ext cx="4267199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73F34-C4B6-A03D-9BF4-BF8374FA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3" y="363794"/>
            <a:ext cx="9497961" cy="5830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76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5D80-591B-5FBC-A8D7-22B1BB12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645F8-F607-C3ED-7002-462F9618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5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ext boxes&#10;&#10;Description automatically generated with medium confidence">
            <a:extLst>
              <a:ext uri="{FF2B5EF4-FFF2-40B4-BE49-F238E27FC236}">
                <a16:creationId xmlns:a16="http://schemas.microsoft.com/office/drawing/2014/main" id="{70744309-9193-913F-ACB7-BB304BD9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5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75</TotalTime>
  <Words>58</Words>
  <Application>Microsoft Office PowerPoint</Application>
  <PresentationFormat>Widescreen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Algerian</vt:lpstr>
      <vt:lpstr>Aptos</vt:lpstr>
      <vt:lpstr>Arial</vt:lpstr>
      <vt:lpstr>Times New Roman</vt:lpstr>
      <vt:lpstr>Tw Cen MT</vt:lpstr>
      <vt:lpstr>Circuit</vt:lpstr>
      <vt:lpstr>Personalized medication and lifestyle companion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Aaditi Bisht</dc:creator>
  <cp:lastModifiedBy>Shristy Chaudhary</cp:lastModifiedBy>
  <cp:revision>1</cp:revision>
  <dcterms:created xsi:type="dcterms:W3CDTF">2024-07-05T07:45:26Z</dcterms:created>
  <dcterms:modified xsi:type="dcterms:W3CDTF">2024-07-06T16:58:55Z</dcterms:modified>
</cp:coreProperties>
</file>